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66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Musterlösung: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straight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, jump </a:t>
            </a:r>
            <a:r>
              <a:rPr lang="de-DE" dirty="0" err="1"/>
              <a:t>straight</a:t>
            </a:r>
            <a:r>
              <a:rPr lang="de-DE" dirty="0"/>
              <a:t> </a:t>
            </a:r>
            <a:r>
              <a:rPr lang="de-DE" dirty="0" err="1"/>
              <a:t>ahead</a:t>
            </a:r>
            <a:r>
              <a:rPr lang="de-DE" dirty="0"/>
              <a:t>, end.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413FC-2FF5-4287-9311-55BCEAF5F7B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65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96DBE-4A61-42B3-A30E-95E7DB0F9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1749795"/>
            <a:ext cx="11339513" cy="3722335"/>
          </a:xfrm>
        </p:spPr>
        <p:txBody>
          <a:bodyPr anchor="b"/>
          <a:lstStyle>
            <a:lvl1pPr algn="ctr"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F35F5E-4BCA-4CE3-8A48-FEE497211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2976"/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212C3C-54FB-4B3E-8790-CB9336B2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89CBE0-80F3-40C2-84CB-50BFCF331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2BD191-6105-4A63-AA7C-463302D6A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57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043FE-6857-4D1E-BD6B-4BF67E06C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E2AC98-E0DF-4FA6-9A68-B9DF0521D6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EBD51A-CC35-4863-9AE6-C949812A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44916C-7864-413D-8348-CBF1D5D4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9E87C8-D037-47C0-90E8-7C6F76A5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02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07F9695-060F-45E1-94FA-26E5C1580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819785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FB9C9A-5760-4CEB-822A-36F7423B9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39455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42576B-25EE-43D7-B2AD-AC18D6A6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CE1E5F-A623-4325-97D9-F458BFBCA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9275E-D345-4D0C-9DE1-2DD0390C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70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B386E-3305-4827-A181-37CB2CF7B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D0878C-364C-44DC-9D11-3C4FAB316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E70186-2BF4-4F50-8876-D2DD9DF6F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24C062-880A-4E31-9FAA-AE25FFDF5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EA6177-14C2-432B-9750-EEE611B0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68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28A11-EE06-46C1-A4D2-3D95230F2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81" y="2665530"/>
            <a:ext cx="13040439" cy="4447496"/>
          </a:xfrm>
        </p:spPr>
        <p:txBody>
          <a:bodyPr anchor="b"/>
          <a:lstStyle>
            <a:lvl1pPr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90753E-F00B-442E-A9D6-CC6F4ECB6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581" y="7155102"/>
            <a:ext cx="13040439" cy="2338833"/>
          </a:xfrm>
        </p:spPr>
        <p:txBody>
          <a:bodyPr/>
          <a:lstStyle>
            <a:lvl1pPr marL="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4BE387-C416-4BBA-8335-A3C83274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00F60C-1658-49A7-9076-6C78292A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9D0737-2AB2-4068-8D47-0CEB88632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8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6D392-B494-446B-B48B-C134B4F53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DE0994-6B29-4D93-BBCE-34C6801F53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C729B2-B84D-447E-90EB-9C4C4DE4A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DFF2146-F461-4D25-ABE6-5FC661FB5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8169FE-811A-41BC-82E0-F631034ED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56AF22-2BF0-40AA-90BC-991C4E6F6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66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49D5D-6553-4D05-906B-34BCE8C0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569241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10531D-E3B3-4AB6-A355-56F63676B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1425" y="2620980"/>
            <a:ext cx="63961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C54647-15A3-45F9-BD47-985172665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5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D44A63-A44B-4FDC-9E0F-DDBB7143B8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54171" y="2620980"/>
            <a:ext cx="64276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EBB2572-DA0E-44D1-83D4-188B06ECE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54171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CE4C11B-DE21-4978-8CE8-CAE51F347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1683EE6-C669-476A-B3BD-B9BFAC1ED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6A080F-8CB8-4144-A69B-B006C9DC8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37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552E6-868F-4869-8088-733E9EAB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6F514D-A89B-42D2-BECF-24C5F8C1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F8505C-755A-4729-89A4-D41987C6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4656AD-A263-4E59-9695-329B84CF5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181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947D20-B280-4D75-91A6-7C30B8146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C8548F-B008-4D90-801E-89C45AE1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BF0FFE-1BC2-424B-A540-8704B34A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96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290D36-F99A-4B43-A9AC-7983FC1AD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F6CF30-E6BB-43F3-BAC5-18052A84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>
              <a:defRPr sz="3968"/>
            </a:lvl1pPr>
            <a:lvl2pPr>
              <a:defRPr sz="3472"/>
            </a:lvl2pPr>
            <a:lvl3pPr>
              <a:defRPr sz="2976"/>
            </a:lvl3pPr>
            <a:lvl4pPr>
              <a:defRPr sz="2480"/>
            </a:lvl4pPr>
            <a:lvl5pPr>
              <a:defRPr sz="2480"/>
            </a:lvl5pPr>
            <a:lvl6pPr>
              <a:defRPr sz="2480"/>
            </a:lvl6pPr>
            <a:lvl7pPr>
              <a:defRPr sz="2480"/>
            </a:lvl7pPr>
            <a:lvl8pPr>
              <a:defRPr sz="2480"/>
            </a:lvl8pPr>
            <a:lvl9pPr>
              <a:defRPr sz="248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01D792-7DDB-4D98-B651-5C9CFEFFD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997353-7A18-4C87-8D04-C4A58029E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B1C8CF-733B-4B53-991E-503801BB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8980CB-F1F7-4ABC-B144-6AEC8478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28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69D6CF-EE8F-4680-934B-6F5C4A44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A22CC-1CF7-4FF4-9DB7-4261EA63FA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 marL="0" indent="0">
              <a:buNone/>
              <a:defRPr sz="3968"/>
            </a:lvl1pPr>
            <a:lvl2pPr marL="566974" indent="0">
              <a:buNone/>
              <a:defRPr sz="3472"/>
            </a:lvl2pPr>
            <a:lvl3pPr marL="1133947" indent="0">
              <a:buNone/>
              <a:defRPr sz="2976"/>
            </a:lvl3pPr>
            <a:lvl4pPr marL="1700921" indent="0">
              <a:buNone/>
              <a:defRPr sz="2480"/>
            </a:lvl4pPr>
            <a:lvl5pPr marL="2267895" indent="0">
              <a:buNone/>
              <a:defRPr sz="2480"/>
            </a:lvl5pPr>
            <a:lvl6pPr marL="2834869" indent="0">
              <a:buNone/>
              <a:defRPr sz="2480"/>
            </a:lvl6pPr>
            <a:lvl7pPr marL="3401842" indent="0">
              <a:buNone/>
              <a:defRPr sz="2480"/>
            </a:lvl7pPr>
            <a:lvl8pPr marL="3968816" indent="0">
              <a:buNone/>
              <a:defRPr sz="2480"/>
            </a:lvl8pPr>
            <a:lvl9pPr marL="4535790" indent="0">
              <a:buNone/>
              <a:defRPr sz="248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9A83A8-19B3-486A-A4E9-1A95C08D5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6A0DAA-F0ED-4A50-B1BE-9F3AF51C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22392E-C325-4E79-8F24-9EA1C5AE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45DE1C-F972-4540-B822-C4AB510A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69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F2AA05-FF74-4362-9E6C-7CA06172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6" y="569241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FBF3DA-C958-47D7-B4BB-952A5793A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46F642-42F8-42CC-B087-29ADBD24E3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9455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006CE3-3060-437D-95C2-E896547E6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08285" y="9909727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6BF82B-FE6B-4B45-B447-122751AF1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8041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12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5D948E00-F108-482E-B0C7-92B6E57C9308}"/>
              </a:ext>
            </a:extLst>
          </p:cNvPr>
          <p:cNvCxnSpPr>
            <a:cxnSpLocks/>
            <a:endCxn id="3" idx="3"/>
          </p:cNvCxnSpPr>
          <p:nvPr/>
        </p:nvCxnSpPr>
        <p:spPr>
          <a:xfrm flipV="1">
            <a:off x="881706" y="5341544"/>
            <a:ext cx="10071929" cy="4356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5BF6EB49-D85A-4BC4-9BFB-8FA4B30100D8}"/>
              </a:ext>
            </a:extLst>
          </p:cNvPr>
          <p:cNvSpPr/>
          <p:nvPr/>
        </p:nvSpPr>
        <p:spPr>
          <a:xfrm>
            <a:off x="12280310" y="2926164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EB904191-238C-4CE6-8F0A-8BD50210512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985075" y="361827"/>
            <a:ext cx="194400" cy="972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9E7A6DB1-B081-4642-B7FF-915B9719A87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77179" y="5288058"/>
            <a:ext cx="194400" cy="5004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4C4433DF-8810-4021-B4D7-13AF9AA1BF4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572000" y="6375275"/>
            <a:ext cx="182896" cy="7596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0821FB8-5D59-4A40-A7CB-2D60C2685A43}"/>
              </a:ext>
            </a:extLst>
          </p:cNvPr>
          <p:cNvSpPr txBox="1"/>
          <p:nvPr/>
        </p:nvSpPr>
        <p:spPr>
          <a:xfrm>
            <a:off x="2179614" y="680275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Start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8D72CAB-46E7-40B8-A4E4-E30E2A27997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06974" y="439853"/>
            <a:ext cx="10116000" cy="15148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F0721C7-6D18-42EA-8054-2A14031A695A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378187" y="2766096"/>
            <a:ext cx="4968000" cy="182896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20512A0E-C27B-449A-8586-ACAF0C9539AC}"/>
              </a:ext>
            </a:extLst>
          </p:cNvPr>
          <p:cNvSpPr txBox="1"/>
          <p:nvPr/>
        </p:nvSpPr>
        <p:spPr>
          <a:xfrm>
            <a:off x="12548038" y="9539709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End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8CE88A0-3BDE-4CDE-B83C-6DE2BBF251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98380" y="439853"/>
            <a:ext cx="1951311" cy="188969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63E2A9F-7A70-4E7E-AA6C-33B3BDD0FE91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666380" y="10091749"/>
            <a:ext cx="3960000" cy="182896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CFCB41F8-F745-4428-B5A8-1218A78274C0}"/>
              </a:ext>
            </a:extLst>
          </p:cNvPr>
          <p:cNvCxnSpPr/>
          <p:nvPr/>
        </p:nvCxnSpPr>
        <p:spPr>
          <a:xfrm>
            <a:off x="4299284" y="208547"/>
            <a:ext cx="385010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F8EACB2E-CD86-40EB-A5A7-1645DCF3F559}"/>
              </a:ext>
            </a:extLst>
          </p:cNvPr>
          <p:cNvCxnSpPr>
            <a:cxnSpLocks/>
          </p:cNvCxnSpPr>
          <p:nvPr/>
        </p:nvCxnSpPr>
        <p:spPr>
          <a:xfrm>
            <a:off x="11287120" y="1295096"/>
            <a:ext cx="0" cy="281851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3C592211-F607-4CCA-9BDA-32D3EE566172}"/>
              </a:ext>
            </a:extLst>
          </p:cNvPr>
          <p:cNvCxnSpPr>
            <a:cxnSpLocks/>
          </p:cNvCxnSpPr>
          <p:nvPr/>
        </p:nvCxnSpPr>
        <p:spPr>
          <a:xfrm rot="5400000">
            <a:off x="6145675" y="5247628"/>
            <a:ext cx="4085980" cy="3338684"/>
          </a:xfrm>
          <a:prstGeom prst="bentConnector3">
            <a:avLst>
              <a:gd name="adj1" fmla="val 531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517DDA0B-C370-4C7F-9097-0391E5F8BA2D}"/>
              </a:ext>
            </a:extLst>
          </p:cNvPr>
          <p:cNvCxnSpPr/>
          <p:nvPr/>
        </p:nvCxnSpPr>
        <p:spPr>
          <a:xfrm>
            <a:off x="6833937" y="9724375"/>
            <a:ext cx="402825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Benutzerdefiniert</PresentationFormat>
  <Paragraphs>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Raphael Fehrmann</cp:lastModifiedBy>
  <cp:revision>25</cp:revision>
  <dcterms:created xsi:type="dcterms:W3CDTF">2020-12-10T10:49:50Z</dcterms:created>
  <dcterms:modified xsi:type="dcterms:W3CDTF">2021-03-28T10:38:03Z</dcterms:modified>
</cp:coreProperties>
</file>